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5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9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7823-039F-4272-8380-204FC60C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08DC6F-09C7-4D86-B428-08A7F98DD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08B023-9550-4266-A374-3CD347B7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641917-B5D1-4CA0-BA34-71C1D7D7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76F99D-EFB2-4025-8129-1B2632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0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7DE2-11DB-4952-BA45-EDB896CC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3BF772-79CF-4BA6-B7AB-ED409440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6D1632-EB3D-4EF9-9CA9-0DE80B8E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A8EF4-A4EE-4A76-81A3-486A3CE1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8CBD7-A9E6-4D5D-99BA-24DCB337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83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9BCBA5-5FFF-41A6-99B8-1DD2657F5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A25106-DD5E-4EFE-AD76-6837D4762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A8D11-BB1A-4BF0-8D53-7F74D03A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C1139A-869C-407D-9D99-0D3A20C4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B1EA6-B5A6-4805-A143-F5FD4E04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24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7242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2818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6006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748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129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12201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769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0043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8A78-7752-4DF7-AB51-F556649D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B3FB44-E1F8-4B1D-8720-0FC356E90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0596BA-0E15-4444-BE31-9DC48958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5CA530-32AC-4FC6-A2E3-5C7CA08C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30C28-D1C1-477A-8B8C-E39F7F31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3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3146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1518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15985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6103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1F59E-0922-41F5-AC3D-533054EE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1E21B6-FB4E-4ECD-BAAD-FCBC449B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B46DC-986B-4B19-86CD-2EB6EB2B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9EF755-F5E8-44DF-BBAA-947E710F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4AAC2-1F93-42AB-B778-81E9FB91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61579-6D37-490E-B326-1E6472E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F683C5-00D7-468B-B42C-BF12432D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853D4F-654D-49AD-AD12-1A7E5956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7FFBE5-E24F-47A7-BF9C-7DDA0C6B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D158F8-476B-48E5-B97B-29C31FE6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85FF4F-9815-409D-B9AD-22F9B62A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8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37E1E-0DA1-44AD-B7B2-4C29B6F6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C991F6-CAAD-417B-BF0B-BD9AE718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202EFF-150E-4425-8A2D-2C679C222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3CF23F-0D45-46F8-9987-AAB721BB5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303E93-33E1-4F3C-B917-1865559D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729C46-3343-461A-A881-5E4DB01A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EB6D59-2F6C-428A-B4AC-8D6FEE04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903BF-DA35-4B44-816D-6BFE80B6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D162-E08F-4C58-8ED6-2E600A74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BE83CB-D05E-4BE6-8273-E31A0B39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CEB859-5BA5-4E6F-B68D-898473A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3C353D-F1D4-406B-B006-1C8A1BE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0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0047BE-7B2A-43C3-930F-C7576A24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10AF27-3F61-4DB5-A88C-D336D4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1D60C4-20E6-4FC9-A667-B1620E50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41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AD72B-3CE9-47ED-A1CB-235F0DD4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B9558-D5E9-46BB-9E11-736F1245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E1EA02-1A3E-4894-8D8C-56AE291D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287A25-8C7E-4421-A35C-62A8CA89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3AD059-153D-4030-A789-5AF5B413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AB2AC-6166-4962-B818-8EAE121E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45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BAED8-D9F6-466D-B919-4EFAB816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D615C9-CF8B-4E86-9E95-AB1C3C65D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5606F8-9CEE-477E-88FD-14B1E88AB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0025CA-BC23-4A6F-B1E8-672DB71F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9F61BE-00EC-47D7-809D-3FFE0EE4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B850AF-78EA-4784-B857-6D035D9A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7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A906"/>
            </a:gs>
            <a:gs pos="74000">
              <a:schemeClr val="bg1"/>
            </a:gs>
            <a:gs pos="83000">
              <a:schemeClr val="bg1"/>
            </a:gs>
            <a:gs pos="89069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2CC318-F6F8-4A1F-A8CE-115DBEE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445B4F-B5B9-4139-8EC0-CCD18F92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A6ABC-C1F9-4B70-89E4-B16EAF474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25D7-2D08-436B-AF8C-5B2C8EEA26F7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14B04-3D40-47CA-8FA4-CA1A7F4B8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1990C2-5567-41DD-854F-B4342E9B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2F3F-C1E1-4CB9-A9E6-170792AD2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4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A906"/>
            </a:gs>
            <a:gs pos="74000">
              <a:schemeClr val="bg1"/>
            </a:gs>
            <a:gs pos="83000">
              <a:schemeClr val="bg1"/>
            </a:gs>
            <a:gs pos="89069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401905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8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32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1.jpg"/><Relationship Id="rId2" Type="http://schemas.openxmlformats.org/officeDocument/2006/relationships/image" Target="../media/image19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0.jpg"/><Relationship Id="rId5" Type="http://schemas.openxmlformats.org/officeDocument/2006/relationships/image" Target="../media/image25.jp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19.jp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22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A906"/>
            </a:gs>
            <a:gs pos="74000">
              <a:schemeClr val="bg1"/>
            </a:gs>
            <a:gs pos="83000">
              <a:schemeClr val="bg1"/>
            </a:gs>
            <a:gs pos="89069">
              <a:schemeClr val="bg1"/>
            </a:gs>
            <a:gs pos="100000">
              <a:srgbClr val="F7A90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7C70E3C-58A5-4271-A3B7-6373B81E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275"/>
            <a:ext cx="12192000" cy="62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reis"/>
          <p:cNvSpPr/>
          <p:nvPr/>
        </p:nvSpPr>
        <p:spPr>
          <a:xfrm>
            <a:off x="4618109" y="2459749"/>
            <a:ext cx="2955782" cy="2954503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0" name="Mein Wunschpatient:"/>
          <p:cNvSpPr txBox="1"/>
          <p:nvPr/>
        </p:nvSpPr>
        <p:spPr>
          <a:xfrm>
            <a:off x="4684064" y="3680520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Bauträger</a:t>
            </a:r>
            <a:endParaRPr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algn="ctr" defTabSz="412750" hangingPunct="0">
              <a:defRPr b="0"/>
            </a:pPr>
            <a:endParaRPr sz="1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1" name="Oval"/>
          <p:cNvSpPr/>
          <p:nvPr/>
        </p:nvSpPr>
        <p:spPr>
          <a:xfrm>
            <a:off x="5064765" y="872801"/>
            <a:ext cx="3254554" cy="179175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Oval"/>
          <p:cNvSpPr/>
          <p:nvPr/>
        </p:nvSpPr>
        <p:spPr>
          <a:xfrm>
            <a:off x="7842799" y="2041701"/>
            <a:ext cx="3586558" cy="197178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3" name="Berufssparte:"/>
          <p:cNvSpPr txBox="1"/>
          <p:nvPr/>
        </p:nvSpPr>
        <p:spPr>
          <a:xfrm>
            <a:off x="5280106" y="1512195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Architekten</a:t>
            </a:r>
            <a:r>
              <a:rPr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:</a:t>
            </a:r>
          </a:p>
          <a:p>
            <a:pPr algn="ctr" defTabSz="412750" hangingPunct="0">
              <a:defRPr b="0"/>
            </a:pPr>
            <a:endParaRPr sz="1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4" name="Berufssparte:"/>
          <p:cNvSpPr txBox="1"/>
          <p:nvPr/>
        </p:nvSpPr>
        <p:spPr>
          <a:xfrm>
            <a:off x="8224141" y="2771112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Bauamt</a:t>
            </a:r>
            <a:endParaRPr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algn="ctr" defTabSz="412750" hangingPunct="0">
              <a:defRPr b="0"/>
            </a:pPr>
            <a:endParaRPr sz="1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5" name="Oval"/>
          <p:cNvSpPr/>
          <p:nvPr/>
        </p:nvSpPr>
        <p:spPr>
          <a:xfrm>
            <a:off x="7348668" y="4247571"/>
            <a:ext cx="4167881" cy="230813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6" name="Berufssparte:"/>
          <p:cNvSpPr txBox="1"/>
          <p:nvPr/>
        </p:nvSpPr>
        <p:spPr>
          <a:xfrm>
            <a:off x="8020673" y="5145158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Immobilienmakler </a:t>
            </a:r>
            <a:endParaRPr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algn="ctr" defTabSz="412750" hangingPunct="0">
              <a:defRPr b="0"/>
            </a:pPr>
            <a:endParaRPr sz="1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7" name="Oval"/>
          <p:cNvSpPr/>
          <p:nvPr/>
        </p:nvSpPr>
        <p:spPr>
          <a:xfrm>
            <a:off x="946699" y="1393604"/>
            <a:ext cx="3586558" cy="261988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Berufssparte:"/>
          <p:cNvSpPr txBox="1"/>
          <p:nvPr/>
        </p:nvSpPr>
        <p:spPr>
          <a:xfrm>
            <a:off x="1328042" y="2447064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Technische Abteilung Krankenhaus</a:t>
            </a:r>
            <a:endParaRPr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9" name="Oval"/>
          <p:cNvSpPr/>
          <p:nvPr/>
        </p:nvSpPr>
        <p:spPr>
          <a:xfrm>
            <a:off x="1092845" y="4467680"/>
            <a:ext cx="3586558" cy="186791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0" name="Berufssparte:"/>
          <p:cNvSpPr txBox="1"/>
          <p:nvPr/>
        </p:nvSpPr>
        <p:spPr>
          <a:xfrm>
            <a:off x="1531680" y="5145158"/>
            <a:ext cx="282387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/>
            <a:r>
              <a:rPr lang="de-DE" sz="15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Wohnungsvereine</a:t>
            </a:r>
            <a:endParaRPr sz="1500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algn="ctr" defTabSz="412750" hangingPunct="0">
              <a:defRPr b="0"/>
            </a:pPr>
            <a:endParaRPr sz="1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1" name="Linie"/>
          <p:cNvSpPr/>
          <p:nvPr/>
        </p:nvSpPr>
        <p:spPr>
          <a:xfrm flipV="1">
            <a:off x="4491634" y="4630936"/>
            <a:ext cx="540247" cy="385565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2" name="Linie"/>
          <p:cNvSpPr/>
          <p:nvPr/>
        </p:nvSpPr>
        <p:spPr>
          <a:xfrm flipH="1" flipV="1">
            <a:off x="6833947" y="4955737"/>
            <a:ext cx="820937" cy="232809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3" name="Linie"/>
          <p:cNvSpPr/>
          <p:nvPr/>
        </p:nvSpPr>
        <p:spPr>
          <a:xfrm flipH="1">
            <a:off x="7441688" y="3416300"/>
            <a:ext cx="529747" cy="529747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4" name="Linie"/>
          <p:cNvSpPr/>
          <p:nvPr/>
        </p:nvSpPr>
        <p:spPr>
          <a:xfrm flipH="1">
            <a:off x="6110687" y="2496429"/>
            <a:ext cx="146248" cy="421835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5" name="Linie"/>
          <p:cNvSpPr/>
          <p:nvPr/>
        </p:nvSpPr>
        <p:spPr>
          <a:xfrm>
            <a:off x="4377402" y="3159738"/>
            <a:ext cx="548933" cy="246086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6" name="Kreis"/>
          <p:cNvSpPr/>
          <p:nvPr/>
        </p:nvSpPr>
        <p:spPr>
          <a:xfrm>
            <a:off x="3904606" y="3898900"/>
            <a:ext cx="635001" cy="635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7" name="Kreis"/>
          <p:cNvSpPr/>
          <p:nvPr/>
        </p:nvSpPr>
        <p:spPr>
          <a:xfrm>
            <a:off x="6417299" y="5435600"/>
            <a:ext cx="635001" cy="635000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8" name="Kreis"/>
          <p:cNvSpPr/>
          <p:nvPr/>
        </p:nvSpPr>
        <p:spPr>
          <a:xfrm>
            <a:off x="4149129" y="1033609"/>
            <a:ext cx="635001" cy="635001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9" name="Oval"/>
          <p:cNvSpPr/>
          <p:nvPr/>
        </p:nvSpPr>
        <p:spPr>
          <a:xfrm>
            <a:off x="3265935" y="4089400"/>
            <a:ext cx="321172" cy="31214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0" name="Oval"/>
          <p:cNvSpPr/>
          <p:nvPr/>
        </p:nvSpPr>
        <p:spPr>
          <a:xfrm>
            <a:off x="7836449" y="3695794"/>
            <a:ext cx="321172" cy="31214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1" name="Kreis"/>
          <p:cNvSpPr/>
          <p:nvPr/>
        </p:nvSpPr>
        <p:spPr>
          <a:xfrm>
            <a:off x="8341895" y="3898900"/>
            <a:ext cx="398067" cy="40243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2" name="Oval"/>
          <p:cNvSpPr/>
          <p:nvPr/>
        </p:nvSpPr>
        <p:spPr>
          <a:xfrm>
            <a:off x="7652394" y="4234755"/>
            <a:ext cx="398066" cy="3442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3" name="Kreis"/>
          <p:cNvSpPr/>
          <p:nvPr/>
        </p:nvSpPr>
        <p:spPr>
          <a:xfrm>
            <a:off x="4882506" y="5410200"/>
            <a:ext cx="398066" cy="40243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4" name="Kreis"/>
          <p:cNvSpPr/>
          <p:nvPr/>
        </p:nvSpPr>
        <p:spPr>
          <a:xfrm>
            <a:off x="5531435" y="5736517"/>
            <a:ext cx="635001" cy="635001"/>
          </a:xfrm>
          <a:prstGeom prst="ellips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5" name="Oval"/>
          <p:cNvSpPr/>
          <p:nvPr/>
        </p:nvSpPr>
        <p:spPr>
          <a:xfrm>
            <a:off x="8452741" y="1763911"/>
            <a:ext cx="413310" cy="344290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6" name="Oval"/>
          <p:cNvSpPr/>
          <p:nvPr/>
        </p:nvSpPr>
        <p:spPr>
          <a:xfrm>
            <a:off x="8599828" y="1178964"/>
            <a:ext cx="413310" cy="3442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2CAAA-B83D-4175-B515-EEF5830F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Historie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B9B5CF-5DB6-47B4-BD0E-D43DC1A5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394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15.06.2013 gegründet als Einzelunternehmen (in einer kleinen Garage)</a:t>
            </a:r>
          </a:p>
          <a:p>
            <a:r>
              <a:rPr lang="de-DE" dirty="0"/>
              <a:t>31.12.2019 Umfirmierung zu GmbH &amp; Co. KG</a:t>
            </a:r>
          </a:p>
          <a:p>
            <a:r>
              <a:rPr lang="de-DE" dirty="0"/>
              <a:t>Anzahl Mitarbeiter aktuell: 11 (eigene MA) + 3 Lehrlinge</a:t>
            </a:r>
          </a:p>
          <a:p>
            <a:r>
              <a:rPr lang="de-DE" dirty="0"/>
              <a:t>Jahresumsatz 2013: ca. 65.000 EUR</a:t>
            </a:r>
          </a:p>
          <a:p>
            <a:r>
              <a:rPr lang="de-DE" dirty="0"/>
              <a:t>Jahresumsatz 2020: ca. 1,7 Mio. EUR</a:t>
            </a:r>
          </a:p>
          <a:p>
            <a:r>
              <a:rPr lang="de-DE" dirty="0"/>
              <a:t>Aufträge aus gewerblichen sowie aus dem privaten Bereich (Gäste WC)</a:t>
            </a:r>
          </a:p>
          <a:p>
            <a:r>
              <a:rPr lang="de-DE"/>
              <a:t>Auftragsannahme </a:t>
            </a:r>
            <a:r>
              <a:rPr lang="de-DE" dirty="0"/>
              <a:t>aus dem gesamten Bundesgebiet </a:t>
            </a:r>
            <a:br>
              <a:rPr lang="de-DE" dirty="0"/>
            </a:br>
            <a:r>
              <a:rPr lang="de-DE" dirty="0"/>
              <a:t>(auch die Ostfriesischen Inseln)</a:t>
            </a:r>
          </a:p>
          <a:p>
            <a:r>
              <a:rPr lang="de-DE" dirty="0"/>
              <a:t>2021 Neubau Firmengebäude (Werkstatt &amp; Büro) geplant</a:t>
            </a:r>
          </a:p>
          <a:p>
            <a:r>
              <a:rPr lang="de-DE" dirty="0"/>
              <a:t>Geplanter Jahresumsatz 2021: ca. 2,0 Mio. EUR</a:t>
            </a:r>
          </a:p>
        </p:txBody>
      </p:sp>
    </p:spTree>
    <p:extLst>
      <p:ext uri="{BB962C8B-B14F-4D97-AF65-F5344CB8AC3E}">
        <p14:creationId xmlns:p14="http://schemas.microsoft.com/office/powerpoint/2010/main" val="39848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17BAA-11A7-44CE-8144-25809AF4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Innenräume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91251-53B9-4193-A14D-915E9371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468"/>
            <a:ext cx="10515600" cy="3178637"/>
          </a:xfrm>
        </p:spPr>
        <p:txBody>
          <a:bodyPr/>
          <a:lstStyle/>
          <a:p>
            <a:r>
              <a:rPr lang="de-DE" dirty="0"/>
              <a:t>Geschäftsräume</a:t>
            </a:r>
          </a:p>
          <a:p>
            <a:r>
              <a:rPr lang="de-DE" dirty="0"/>
              <a:t>Arztpraxen</a:t>
            </a:r>
          </a:p>
          <a:p>
            <a:r>
              <a:rPr lang="de-DE" dirty="0"/>
              <a:t>Schulen</a:t>
            </a:r>
          </a:p>
          <a:p>
            <a:r>
              <a:rPr lang="de-DE" dirty="0"/>
              <a:t>Kindergärten</a:t>
            </a:r>
          </a:p>
          <a:p>
            <a:r>
              <a:rPr lang="de-DE" dirty="0"/>
              <a:t>Einkaufszentren</a:t>
            </a:r>
          </a:p>
          <a:p>
            <a:r>
              <a:rPr lang="de-DE" dirty="0"/>
              <a:t>Private Wohnräume (Wohnzimmer, Küchen, Flure, Treppenhäuser…)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85F96C-D1E3-46C3-B029-81C07519A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477" y="4661820"/>
            <a:ext cx="1135218" cy="20181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B087D4-8372-448A-A1FF-23831A895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95" y="4676325"/>
            <a:ext cx="2652205" cy="19891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96C0944-46BC-46D3-8F37-BB401CF72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1" y="4676326"/>
            <a:ext cx="2652205" cy="19891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9F7EC9-A2B8-49F5-9C55-18EF30259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8" y="4676326"/>
            <a:ext cx="2704692" cy="20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9439F-900F-4973-9DCE-16803E04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Fassaden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01FCC5-3F68-4ADF-8B42-87A7DCBDC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Fassadenanstriche</a:t>
            </a:r>
          </a:p>
          <a:p>
            <a:r>
              <a:rPr lang="de-DE" dirty="0"/>
              <a:t>Holzanstriche (Fenster, Dachüberstände, Holzverkleidungen)</a:t>
            </a:r>
          </a:p>
          <a:p>
            <a:r>
              <a:rPr lang="de-DE" dirty="0"/>
              <a:t>Mauerwerksgestaltung (Sichtschutz)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BB3931-D7AF-440A-BFA7-B16F3C3F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15" y="3194329"/>
            <a:ext cx="2548614" cy="33981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666C87-1398-4536-85C3-102002C4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0" y="4512112"/>
            <a:ext cx="2773825" cy="20803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03E0F0-081E-45E3-9A23-97ABB4DC3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9" y="4479292"/>
            <a:ext cx="2773824" cy="20803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87D8E5-F9F7-4AFA-815E-497DBEC58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0" y="4488549"/>
            <a:ext cx="2836658" cy="21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A36BD-9C38-4DEF-A9A0-53D93620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Fußböden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146A23-BA12-4170-8363-88414E2C1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Designböden</a:t>
            </a:r>
          </a:p>
          <a:p>
            <a:r>
              <a:rPr lang="de-DE" dirty="0"/>
              <a:t>Holzböden</a:t>
            </a:r>
          </a:p>
          <a:p>
            <a:r>
              <a:rPr lang="de-DE" dirty="0"/>
              <a:t>Teppichböden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878A9E-AB21-44D3-9AD3-4C6D1B721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49" y="3429000"/>
            <a:ext cx="2461291" cy="32817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ACCE30-08D4-4BD6-9BBA-8B7AA864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88" y="3437433"/>
            <a:ext cx="2461291" cy="32817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68458F-C9D8-45D7-9183-8CFA69413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84" y="3437432"/>
            <a:ext cx="2461292" cy="32817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4A71DD-AE0F-496F-B077-7898E050A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84" y="710189"/>
            <a:ext cx="4594016" cy="2584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2619863-D200-415E-894F-6F715F018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75" y="3437432"/>
            <a:ext cx="1841225" cy="32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B5A02-A015-4B81-8CA4-B709516C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Tapeten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3FF218-A5A4-46E9-AA1E-7982B879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075"/>
            <a:ext cx="10515600" cy="4351338"/>
          </a:xfrm>
        </p:spPr>
        <p:txBody>
          <a:bodyPr/>
          <a:lstStyle/>
          <a:p>
            <a:r>
              <a:rPr lang="de-DE" dirty="0"/>
              <a:t>Textiltapete</a:t>
            </a:r>
          </a:p>
          <a:p>
            <a:r>
              <a:rPr lang="de-DE" dirty="0"/>
              <a:t>3D-Tapete</a:t>
            </a:r>
          </a:p>
          <a:p>
            <a:r>
              <a:rPr lang="de-DE" dirty="0"/>
              <a:t>Mustertapete</a:t>
            </a:r>
          </a:p>
          <a:p>
            <a:r>
              <a:rPr lang="de-DE" dirty="0"/>
              <a:t>Fototapete (eigene Fotos als Entwurf)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07E6D5-1E0F-4A4F-9B5B-FD536418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19" y="3729828"/>
            <a:ext cx="3786482" cy="28398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1998D83-44C5-4B76-9522-A83FF5DAC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1510"/>
          <a:stretch/>
        </p:blipFill>
        <p:spPr>
          <a:xfrm>
            <a:off x="3235699" y="3729828"/>
            <a:ext cx="4259792" cy="28398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196BEF-4AA6-488C-9C0E-7CD87ECA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3729828"/>
            <a:ext cx="2129897" cy="283986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8B16CA7-C9AF-435D-8830-E4649DCFD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19" y="512323"/>
            <a:ext cx="3786482" cy="28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89C58-6FC6-4D7B-8BDF-A6E77F11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Wärmedämmung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22BFA7-DF53-4368-B77E-692FEE883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Mineralische Wärmedämmung</a:t>
            </a:r>
          </a:p>
          <a:p>
            <a:r>
              <a:rPr lang="de-DE" dirty="0"/>
              <a:t>Organische Wärmedämmung</a:t>
            </a:r>
          </a:p>
          <a:p>
            <a:r>
              <a:rPr lang="de-DE" dirty="0"/>
              <a:t>Hanfwärmedämmung</a:t>
            </a:r>
          </a:p>
          <a:p>
            <a:r>
              <a:rPr lang="de-DE" dirty="0"/>
              <a:t>Wärmedämmung mit Riemchengestaltung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630E35-B425-45DA-9F12-30AD8E18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7" y="3926909"/>
            <a:ext cx="3609270" cy="25659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AE3568-2372-47C4-A304-B37409261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3"/>
          <a:stretch/>
        </p:blipFill>
        <p:spPr>
          <a:xfrm>
            <a:off x="9253728" y="332107"/>
            <a:ext cx="2704615" cy="35521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98C4D4-4371-433A-882D-BA12EAF38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/>
          <a:stretch/>
        </p:blipFill>
        <p:spPr>
          <a:xfrm>
            <a:off x="7777641" y="3959927"/>
            <a:ext cx="4224413" cy="25659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FB132C-1121-4DDF-84F0-1B5797C2D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18" y="3951516"/>
            <a:ext cx="3421287" cy="25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B20C6-ADE5-48B3-9290-CDCA9C90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Fragen &amp; Antworten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36AECE-8A52-4257-8CFB-31868C5DF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3" y="148332"/>
            <a:ext cx="9646418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BFA84E-A29D-44EE-A787-F43204CF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150000"/>
            <a:ext cx="9144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027B31-D08C-4B2F-A292-259B20E34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2" y="148332"/>
            <a:ext cx="9144000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0F9C19-EC6E-4BDF-822C-439650671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" y="148332"/>
            <a:ext cx="9160965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07AEB67-42A0-49EF-A910-900DA4FE3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6" y="148332"/>
            <a:ext cx="9144000" cy="685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DEFEEA-EABB-44B5-8A06-F357551EB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00" y="750000"/>
            <a:ext cx="9144000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24FF80-AAF7-491D-A2D8-DD32ACD0F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6" y="148332"/>
            <a:ext cx="12178468" cy="685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4F626C-1756-40D1-A8F0-39FCC73B5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3" y="148332"/>
            <a:ext cx="12192000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36F70FA-C327-4DB8-85F7-5BE134B687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" y="151668"/>
            <a:ext cx="12192000" cy="685466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81DEA86-E5D7-4B17-9356-CA6149CFD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53" y="164929"/>
            <a:ext cx="5911221" cy="788162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C69E74A-BD71-4FA0-AD2E-326722C562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8" y="148332"/>
            <a:ext cx="9144000" cy="6858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65DD08-F47D-4E1A-B276-720205A10C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84" y="744996"/>
            <a:ext cx="5143500" cy="685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266DD23-B0FE-4C64-8224-FA68046004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3" y="146664"/>
            <a:ext cx="9144000" cy="685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FA6B5DD-7977-4304-AC08-BD62BF41AD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9" y="151668"/>
            <a:ext cx="9144000" cy="6858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D1EC34E-1372-4626-96AD-22ACFCA39C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5" y="0"/>
            <a:ext cx="7715032" cy="5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37" presetID="2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25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75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25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750"/>
                            </p:stCondLst>
                            <p:childTnLst>
                              <p:par>
                                <p:cTn id="77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250"/>
                            </p:stCondLst>
                            <p:childTnLst>
                              <p:par>
                                <p:cTn id="8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75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1250"/>
                            </p:stCondLst>
                            <p:childTnLst>
                              <p:par>
                                <p:cTn id="107" presetID="2" presetClass="exit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75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250"/>
                            </p:stCondLst>
                            <p:childTnLst>
                              <p:par>
                                <p:cTn id="12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3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9750"/>
                            </p:stCondLst>
                            <p:childTnLst>
                              <p:par>
                                <p:cTn id="13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3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9250"/>
                            </p:stCondLst>
                            <p:childTnLst>
                              <p:par>
                                <p:cTn id="147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3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8750"/>
                            </p:stCondLst>
                            <p:childTnLst>
                              <p:par>
                                <p:cTn id="1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B20C6-ADE5-48B3-9290-CDCA9C90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62" y="3482421"/>
            <a:ext cx="10515600" cy="1325563"/>
          </a:xfrm>
        </p:spPr>
        <p:txBody>
          <a:bodyPr/>
          <a:lstStyle/>
          <a:p>
            <a:pPr algn="ctr"/>
            <a:r>
              <a:rPr lang="de-DE" b="1" u="sng"/>
              <a:t>Vielen  Dank!!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36AECE-8A52-4257-8CFB-31868C5DF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84" y="130390"/>
            <a:ext cx="2181289" cy="15507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BFA84E-A29D-44EE-A787-F43204CF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78" y="1825287"/>
            <a:ext cx="2181289" cy="16359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027B31-D08C-4B2F-A292-259B20E34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32" y="197095"/>
            <a:ext cx="2071670" cy="155375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0F9C19-EC6E-4BDF-822C-439650671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43" y="160539"/>
            <a:ext cx="2071669" cy="15508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07AEB67-42A0-49EF-A910-900DA4FE3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82" y="4829151"/>
            <a:ext cx="1905463" cy="14290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DEFEEA-EABB-44B5-8A06-F357551EB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32" y="1835224"/>
            <a:ext cx="2128665" cy="15964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4F626C-1756-40D1-A8F0-39FCC73B5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42" y="4820234"/>
            <a:ext cx="2545072" cy="14316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36F70FA-C327-4DB8-85F7-5BE134B687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4" y="4807984"/>
            <a:ext cx="2471642" cy="138962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81DEA86-E5D7-4B17-9356-CA6149CFD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2" y="1901792"/>
            <a:ext cx="2019382" cy="269250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C69E74A-BD71-4FA0-AD2E-326722C562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0" y="4822741"/>
            <a:ext cx="1905462" cy="14290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65DD08-F47D-4E1A-B276-720205A10C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01" y="1784525"/>
            <a:ext cx="2181289" cy="290838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266DD23-B0FE-4C64-8224-FA68046004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9" y="1837177"/>
            <a:ext cx="2293258" cy="17199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FA6B5DD-7977-4304-AC08-BD62BF41AD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67" y="197095"/>
            <a:ext cx="2067832" cy="155087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D1EC34E-1372-4626-96AD-22ACFCA39C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0" y="4841099"/>
            <a:ext cx="1896914" cy="14226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24FF80-AAF7-491D-A2D8-DD32ACD0F42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-561" r="30209" b="13665"/>
          <a:stretch/>
        </p:blipFill>
        <p:spPr>
          <a:xfrm>
            <a:off x="399101" y="160539"/>
            <a:ext cx="1902457" cy="16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Breitbild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</vt:lpstr>
      <vt:lpstr>White</vt:lpstr>
      <vt:lpstr>PowerPoint-Präsentation</vt:lpstr>
      <vt:lpstr>Historie </vt:lpstr>
      <vt:lpstr>Innenräume</vt:lpstr>
      <vt:lpstr>Fassaden</vt:lpstr>
      <vt:lpstr>Fußböden</vt:lpstr>
      <vt:lpstr>Tapeten</vt:lpstr>
      <vt:lpstr>Wärmedämmung</vt:lpstr>
      <vt:lpstr>Fragen &amp; Antworten</vt:lpstr>
      <vt:lpstr>Vielen  Dank!!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Malermeisterbetrieb</dc:title>
  <dc:creator>Mario Wübbels</dc:creator>
  <cp:lastModifiedBy>Mario Wübbels</cp:lastModifiedBy>
  <cp:revision>32</cp:revision>
  <dcterms:created xsi:type="dcterms:W3CDTF">2020-05-10T18:08:16Z</dcterms:created>
  <dcterms:modified xsi:type="dcterms:W3CDTF">2021-04-21T09:43:16Z</dcterms:modified>
</cp:coreProperties>
</file>